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9" d="100"/>
          <a:sy n="59" d="100"/>
        </p:scale>
        <p:origin x="3112" y="116"/>
      </p:cViewPr>
      <p:guideLst>
        <p:guide orient="horz" pos="5670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2945943"/>
            <a:ext cx="15300564" cy="6266897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4516"/>
            <a:ext cx="13500497" cy="4345992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865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50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958369"/>
            <a:ext cx="3881393" cy="1525473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958369"/>
            <a:ext cx="11419171" cy="1525473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0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9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4487671"/>
            <a:ext cx="15525572" cy="7487774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2046282"/>
            <a:ext cx="15525572" cy="3937644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59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1843"/>
            <a:ext cx="7650282" cy="1142125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34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373"/>
            <a:ext cx="15525572" cy="347929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4412664"/>
            <a:ext cx="7615123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6575242"/>
            <a:ext cx="7615123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4412664"/>
            <a:ext cx="7652626" cy="2162578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6575242"/>
            <a:ext cx="7652626" cy="967119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493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029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51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766"/>
            <a:ext cx="9112836" cy="12792138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97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200044"/>
            <a:ext cx="5805682" cy="4200155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766"/>
            <a:ext cx="9112836" cy="12792138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5400199"/>
            <a:ext cx="5805682" cy="10004536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57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373"/>
            <a:ext cx="15525572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1843"/>
            <a:ext cx="15525572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5E9E8-51A8-4BD6-A20F-7EE41936A298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3952"/>
            <a:ext cx="607522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3952"/>
            <a:ext cx="4050149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CD480-C468-4556-BFDD-E888C9FBB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D7EE7CB4-95BF-4EFD-BE8A-EBAF3DB7FBD6}"/>
              </a:ext>
            </a:extLst>
          </p:cNvPr>
          <p:cNvSpPr txBox="1"/>
          <p:nvPr/>
        </p:nvSpPr>
        <p:spPr>
          <a:xfrm>
            <a:off x="1831557" y="11904437"/>
            <a:ext cx="143866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Figure 3—figure supplement 3—source data 1. PowerPoint file containing original western blots for Figure 3—figure supplement 3b, indicating the relevant bands and treatments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E1FF6AD-263E-44C8-9B96-62265C603A2F}"/>
              </a:ext>
            </a:extLst>
          </p:cNvPr>
          <p:cNvGrpSpPr/>
          <p:nvPr/>
        </p:nvGrpSpPr>
        <p:grpSpPr>
          <a:xfrm>
            <a:off x="5382726" y="4762464"/>
            <a:ext cx="5023315" cy="5429249"/>
            <a:chOff x="2380373" y="1969738"/>
            <a:chExt cx="4504521" cy="542925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5A8F1D0-E976-48D4-9FB4-B7E3C0A33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32848" y="1969738"/>
              <a:ext cx="3752046" cy="518160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23EE0336-282A-48EC-BA2C-1704E15FC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0373" y="1969738"/>
              <a:ext cx="752475" cy="5429250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C67B52A5-DAE3-46FB-B765-DDBDDB7F3611}"/>
              </a:ext>
            </a:extLst>
          </p:cNvPr>
          <p:cNvSpPr txBox="1"/>
          <p:nvPr/>
        </p:nvSpPr>
        <p:spPr>
          <a:xfrm rot="19637541">
            <a:off x="6356645" y="3181019"/>
            <a:ext cx="3831098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BD-</a:t>
            </a:r>
            <a:r>
              <a:rPr lang="en-US" altLang="zh-CN" sz="4001" dirty="0" err="1">
                <a:latin typeface="Arial" panose="020B0604020202020204" pitchFamily="34" charset="0"/>
                <a:cs typeface="Arial" panose="020B0604020202020204" pitchFamily="34" charset="0"/>
              </a:rPr>
              <a:t>BtFTSP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35C810-1833-4076-8742-4A6C0771F7BC}"/>
              </a:ext>
            </a:extLst>
          </p:cNvPr>
          <p:cNvSpPr txBox="1"/>
          <p:nvPr/>
        </p:nvSpPr>
        <p:spPr>
          <a:xfrm rot="19637541">
            <a:off x="7531386" y="3303977"/>
            <a:ext cx="3831098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BD-BtSP16.3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F8AF6E-B224-4BA4-9D36-5D1A9F504927}"/>
              </a:ext>
            </a:extLst>
          </p:cNvPr>
          <p:cNvSpPr txBox="1"/>
          <p:nvPr/>
        </p:nvSpPr>
        <p:spPr>
          <a:xfrm rot="19637541">
            <a:off x="8912427" y="3183255"/>
            <a:ext cx="3831098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1" dirty="0">
                <a:latin typeface="Arial" panose="020B0604020202020204" pitchFamily="34" charset="0"/>
                <a:cs typeface="Arial" panose="020B0604020202020204" pitchFamily="34" charset="0"/>
              </a:rPr>
              <a:t>BD-BtSP37.4</a:t>
            </a:r>
            <a:endParaRPr lang="zh-CN" altLang="en-US" sz="400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97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34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HJHuang</dc:creator>
  <cp:lastModifiedBy>HJHuang</cp:lastModifiedBy>
  <cp:revision>4</cp:revision>
  <dcterms:created xsi:type="dcterms:W3CDTF">2026-03-26T06:05:32Z</dcterms:created>
  <dcterms:modified xsi:type="dcterms:W3CDTF">2026-03-26T06:31:00Z</dcterms:modified>
</cp:coreProperties>
</file>